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701" r:id="rId2"/>
    <p:sldId id="1731" r:id="rId3"/>
    <p:sldId id="1732" r:id="rId4"/>
    <p:sldId id="1733" r:id="rId5"/>
    <p:sldId id="173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439. A NUAM INN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The Happy Home 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21:10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19568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sialsak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vekpi’n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u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14492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u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u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20308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Tu-inah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up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07909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um lo 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lutpih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3051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178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439. A NUAM INN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2018-12-15T07:22:54Z</dcterms:modified>
</cp:coreProperties>
</file>